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4" r:id="rId11"/>
    <p:sldId id="383" r:id="rId12"/>
    <p:sldId id="385" r:id="rId13"/>
    <p:sldId id="386" r:id="rId14"/>
    <p:sldId id="387" r:id="rId15"/>
    <p:sldId id="388" r:id="rId16"/>
    <p:sldId id="3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E2F0-B3D8-BE4F-8A78-F0B6B5D7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4118F-AA7E-EA4F-9217-00285990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91CFA-5A21-0F43-B7F7-82684AF74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C015A-C910-B648-AD8E-2017DF81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27CC-865F-3F4A-BC51-F94C4A3FC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432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2011-3A8D-414E-94C2-3EBC368A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2778C6-96AB-4C43-B340-00997A70C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AF8F-4802-4C4A-8D22-FDFD7E152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D733E-B95B-384B-81A1-C4AB59EBD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041B9-9D6D-0047-9AF4-5432E766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176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7B9D8-3383-3945-8291-381BED0059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DE8DA-A74B-AC4A-9E3A-423F7F52F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8423D-EE46-0B44-84A8-B8BC662D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2814A-9778-9C4E-8B8E-DBC0CFB1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8DA75-A45A-0449-8C14-EA74D2A7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267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E504-56A7-3546-A6A8-1B10CDEAD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70AB-8C98-A240-A408-CA67589E0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991DC-E986-4545-88C9-87C7E121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5F87F-EB3E-C84B-86EC-EC9258BA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46595-53E1-6845-A48A-FAF53A15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07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C863-962B-F44E-9FC5-D39C62AC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9FB54-A07D-F14A-AE1E-1D2123F9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EEC4-6CC5-DC4A-BCF5-E5DE266E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F6A4-D882-914C-9608-F07D5837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1EA7A-D9F3-8743-8555-98DC0C75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159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3BDA2-9451-A246-B3B4-8836889B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64A-41C7-0446-9C36-EF447674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D4648-9806-FD40-8F8C-5B055B0FC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4EE44-98F0-F04B-850A-65900F86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DE127-8173-7D4F-AB11-79CB4D4ED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FC0A0-A1B4-4848-934E-629B005E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80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41DB8-4383-794E-89B7-AE14422A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4B3EA-4CDA-5749-81B1-038EFDBC2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2BB73-A474-D144-B8A5-8D181714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DDD1D-6469-4C4C-A88A-251B02635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DB38A-845E-9A41-BB3F-4730550E4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733BA7-A9C2-5249-A727-E697BABB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ADCAD6-D53F-564C-B497-3466C8D5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8B78D-4E53-2A4C-9BF8-2E95E52D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30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6A04-FBB4-BD43-A161-1A9C02A7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C4E2D-0083-A94F-8270-E360E92E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67E8C-EAE7-F64D-AE07-9632A6F38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96CBD-5EAB-7646-988A-9979404D8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39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625D7-9FE5-9F4C-BBCA-05CA7255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61B82-1CBB-5A4D-8731-5B4A9492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40EB-69CC-864F-A147-69CF038D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892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59BC-6543-7E47-B75B-814D211E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31AF1-6E11-CF40-9DD5-3FA36F25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F4C1D-0C49-AB4A-A6F3-A5FB32E9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73FBF-3596-E144-A894-0E20595C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7C975-CC45-814D-98F3-225859B6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5E59B-7F76-1344-9F5A-F178BACF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276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09B8-AF93-744A-82B5-78E5C8D2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3B1F8C-B783-DD4F-8C56-E9CA62405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40175-3918-6947-B6D5-903F93026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F1E5D-86C4-9841-87AD-6F8F8A83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08F13-6745-BF46-A0F2-57E732E2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63C71-82DE-2F42-B993-73CD82D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95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F89D8D-A946-7F4B-9E73-26139CCC2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A15EE-0453-164D-A3F4-CEC38465B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F6D34-5066-AF42-9267-9EC8766EC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2E224-9367-7C4B-9E2E-319035076F2C}" type="datetimeFigureOut">
              <a:rPr lang="en-AU" smtClean="0"/>
              <a:t>2/9/21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DC058-B0FC-BE47-BCC3-EBF909B3A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21BBF-B40F-1446-AFA2-0CFF590F1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5F6C-B5F8-3A48-83F2-5265DEF5E8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79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9E81-BFEE-F44F-B9F8-D45F20F43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048" y="1122363"/>
            <a:ext cx="10110952" cy="2387600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Some Thoughts on Internet 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D26EB-24D5-584C-8CE6-D3FDF916A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7572" y="3875307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 AM</a:t>
            </a: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</a:t>
            </a:r>
          </a:p>
          <a:p>
            <a:pPr algn="r"/>
            <a:endParaRPr lang="en-AU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  <a:p>
            <a:pPr algn="r"/>
            <a:r>
              <a:rPr lang="en-AU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September 2021</a:t>
            </a:r>
          </a:p>
        </p:txBody>
      </p:sp>
    </p:spTree>
    <p:extLst>
      <p:ext uri="{BB962C8B-B14F-4D97-AF65-F5344CB8AC3E}">
        <p14:creationId xmlns:p14="http://schemas.microsoft.com/office/powerpoint/2010/main" val="37343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In a world of private CDN networks does Transit matter any more?</a:t>
            </a:r>
          </a:p>
          <a:p>
            <a:pPr lvl="1"/>
            <a:r>
              <a:rPr lang="en-AU" dirty="0"/>
              <a:t>Or Peering? Or Exchanges? Or Gateways?</a:t>
            </a:r>
          </a:p>
          <a:p>
            <a:pPr lvl="1"/>
            <a:r>
              <a:rPr lang="en-AU" dirty="0"/>
              <a:t>Or are all these infrastructure elements heading inexorably to valueless irrelevance? 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chemeClr val="bg1">
                    <a:lumMod val="75000"/>
                  </a:schemeClr>
                </a:solidFill>
              </a:rPr>
              <a:t>In a world of private CDN networks does Transit matter any more?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Peering? Or Exchanges? Or Gateways?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are all these infrastructure elements heading inexorably to valueless irrelevance? </a:t>
            </a:r>
          </a:p>
          <a:p>
            <a:r>
              <a:rPr lang="en-AU" dirty="0"/>
              <a:t>In a world of application-based comprehensive end-to-end encryption are there any inspection and interception control points left?</a:t>
            </a:r>
          </a:p>
          <a:p>
            <a:pPr lvl="1"/>
            <a:r>
              <a:rPr lang="en-AU" dirty="0"/>
              <a:t>Or is the entire Internet variously opaque in a diversity of ways that it can now resist the attempt to impose any such points of inspection or control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739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In a world of private CDN networks does Transit matter any more?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Peering? Or Exchanges? Or Gateways?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are all these infrastructure elements heading inexorably to valueless irrelevance? </a:t>
            </a:r>
          </a:p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In a world of application-based comprehensive end-to-end encryption are there any inspection and interception control points left?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is the entire Internet variously opaque in a diversity of ways that it can now resist the attempt to impose any such points of inspection or control</a:t>
            </a:r>
          </a:p>
          <a:p>
            <a:r>
              <a:rPr lang="en-AU" dirty="0"/>
              <a:t>What is left of our former public communications infrastructure?</a:t>
            </a:r>
          </a:p>
          <a:p>
            <a:pPr lvl="1"/>
            <a:r>
              <a:rPr lang="en-AU" dirty="0"/>
              <a:t>And does anyone care any more?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8521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In a world of private CDN networks does Transit matter any more?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Peering? Or Exchanges? Or Gateways?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are all these infrastructure elements heading inexorably to valueless irrelevance? </a:t>
            </a:r>
          </a:p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In a world of application-based comprehensive end-to-end encryption are there any inspection and interception control points left?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is the entire Internet variously opaque in a diversity of ways that it can now resist the attempt to impose any such points of inspection or control</a:t>
            </a:r>
          </a:p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What is left of our former public communications infrastructure?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And does anyone care any more?</a:t>
            </a:r>
          </a:p>
          <a:p>
            <a:r>
              <a:rPr lang="en-AU" dirty="0"/>
              <a:t>Are these changes resistible in any way?</a:t>
            </a:r>
          </a:p>
          <a:p>
            <a:pPr lvl="1"/>
            <a:r>
              <a:rPr lang="en-AU" dirty="0"/>
              <a:t>What’s the cost to a national economy in driving away digital services?</a:t>
            </a:r>
          </a:p>
          <a:p>
            <a:pPr lvl="1"/>
            <a:r>
              <a:rPr lang="en-AU" dirty="0"/>
              <a:t>Or trying to enforce national adherence to compromised and useless crypto models?</a:t>
            </a:r>
          </a:p>
          <a:p>
            <a:pPr lvl="1"/>
            <a:r>
              <a:rPr lang="en-AU" dirty="0"/>
              <a:t>Or trying to isolate points of foreign dependence in the delivery of Internet services?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5787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questions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In a world of private CDN networks does Transit matter any more?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Peering? Or Exchanges? Or Gateways?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are all these infrastructure elements heading inexorably to valueless irrelevance? </a:t>
            </a:r>
          </a:p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In a world of application-based comprehensive end-to-end encryption are there any inspection and interception control points left?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Or is the entire Internet variously opaque in a diversity of ways that it can now resist the attempt to impose any such points of inspection or control</a:t>
            </a:r>
          </a:p>
          <a:p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What is left of our former public communications infrastructure?</a:t>
            </a:r>
          </a:p>
          <a:p>
            <a:pPr lvl="1"/>
            <a:r>
              <a:rPr lang="en-AU" sz="1600" dirty="0">
                <a:solidFill>
                  <a:schemeClr val="bg1">
                    <a:lumMod val="75000"/>
                  </a:schemeClr>
                </a:solidFill>
              </a:rPr>
              <a:t>And does anyone care any more?</a:t>
            </a:r>
          </a:p>
          <a:p>
            <a:r>
              <a:rPr lang="en-AU" sz="1700" dirty="0">
                <a:solidFill>
                  <a:schemeClr val="bg1">
                    <a:lumMod val="75000"/>
                  </a:schemeClr>
                </a:solidFill>
              </a:rPr>
              <a:t>Are these changes resistible in any way?</a:t>
            </a:r>
          </a:p>
          <a:p>
            <a:pPr lvl="1"/>
            <a:r>
              <a:rPr lang="en-AU" sz="1700" dirty="0">
                <a:solidFill>
                  <a:schemeClr val="bg1">
                    <a:lumMod val="75000"/>
                  </a:schemeClr>
                </a:solidFill>
              </a:rPr>
              <a:t>What’s the cost to a national economy in driving away domestically sourced digital services?</a:t>
            </a:r>
          </a:p>
          <a:p>
            <a:pPr lvl="1"/>
            <a:r>
              <a:rPr lang="en-AU" sz="1700" dirty="0">
                <a:solidFill>
                  <a:schemeClr val="bg1">
                    <a:lumMod val="75000"/>
                  </a:schemeClr>
                </a:solidFill>
              </a:rPr>
              <a:t>Or trying to enforce national adherence to </a:t>
            </a:r>
            <a:r>
              <a:rPr lang="en-AU" sz="1800" dirty="0">
                <a:solidFill>
                  <a:schemeClr val="bg1">
                    <a:lumMod val="75000"/>
                  </a:schemeClr>
                </a:solidFill>
              </a:rPr>
              <a:t>compromised and useless</a:t>
            </a:r>
            <a:r>
              <a:rPr lang="en-AU" sz="1700" dirty="0">
                <a:solidFill>
                  <a:schemeClr val="bg1">
                    <a:lumMod val="75000"/>
                  </a:schemeClr>
                </a:solidFill>
              </a:rPr>
              <a:t> crypto models?</a:t>
            </a:r>
          </a:p>
          <a:p>
            <a:pPr lvl="1"/>
            <a:r>
              <a:rPr lang="en-AU" sz="1700" dirty="0">
                <a:solidFill>
                  <a:schemeClr val="bg1">
                    <a:lumMod val="75000"/>
                  </a:schemeClr>
                </a:solidFill>
              </a:rPr>
              <a:t>Or trying to isolate points of foreign dependence in the delivery of Internet services?</a:t>
            </a:r>
          </a:p>
          <a:p>
            <a:pPr marL="457200" lvl="1" indent="0"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37144-8AC2-E84F-B774-B2137967A48F}"/>
              </a:ext>
            </a:extLst>
          </p:cNvPr>
          <p:cNvSpPr txBox="1"/>
          <p:nvPr/>
        </p:nvSpPr>
        <p:spPr>
          <a:xfrm rot="20955451">
            <a:off x="964131" y="2459504"/>
            <a:ext cx="9706496" cy="1938992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en-AU" sz="2400" b="1" dirty="0"/>
              <a:t>Once you pass the entire global communications endeavour to a market-based private sector regime then it takes on a momentum of its own that places it outside of historic forms of national regulation and control</a:t>
            </a:r>
          </a:p>
          <a:p>
            <a:endParaRPr lang="en-AU" sz="2400" b="1" dirty="0"/>
          </a:p>
          <a:p>
            <a:r>
              <a:rPr lang="en-AU" sz="2400" b="1" dirty="0"/>
              <a:t>And that’s what we need to come to terms with today!</a:t>
            </a:r>
          </a:p>
        </p:txBody>
      </p:sp>
    </p:spTree>
    <p:extLst>
      <p:ext uri="{BB962C8B-B14F-4D97-AF65-F5344CB8AC3E}">
        <p14:creationId xmlns:p14="http://schemas.microsoft.com/office/powerpoint/2010/main" val="382553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used to be so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Rapid expansion of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Tier 1 ISPs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  <a:p>
            <a:r>
              <a:rPr lang="en-AU" dirty="0"/>
              <a:t>Faster</a:t>
            </a:r>
          </a:p>
          <a:p>
            <a:r>
              <a:rPr lang="en-AU" dirty="0"/>
              <a:t>Better</a:t>
            </a:r>
          </a:p>
          <a:p>
            <a:r>
              <a:rPr lang="en-AU" dirty="0"/>
              <a:t>Cheaper</a:t>
            </a:r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 and wavelength multiplexing for fibre cables</a:t>
            </a:r>
          </a:p>
          <a:p>
            <a:r>
              <a:rPr lang="en-AU" dirty="0"/>
              <a:t>Adding </a:t>
            </a:r>
            <a:r>
              <a:rPr lang="en-AU" b="1" dirty="0"/>
              <a:t>link aggregation </a:t>
            </a:r>
            <a:r>
              <a:rPr lang="en-AU" dirty="0"/>
              <a:t>capability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load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 in a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383A-F1B0-2449-BA65-A7176E3E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9CD-3C09-F74C-A14F-8455E0D2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all network infrastructure is uniformly treated as </a:t>
            </a:r>
            <a:r>
              <a:rPr lang="en-AU" dirty="0" err="1"/>
              <a:t>untrustable</a:t>
            </a:r>
            <a:r>
              <a:rPr lang="en-AU" dirty="0"/>
              <a:t>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4705-1828-1C4C-85C4-2AA68F9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1111</Words>
  <Application>Microsoft Macintosh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Some Thoughts on Internet Infrastructure</vt:lpstr>
      <vt:lpstr>It used to be so simple…</vt:lpstr>
      <vt:lpstr>Then we went client/server</vt:lpstr>
      <vt:lpstr>Internet Infrastructure of 2000</vt:lpstr>
      <vt:lpstr>What’s driving change today? </vt:lpstr>
      <vt:lpstr>Bigger</vt:lpstr>
      <vt:lpstr>Faster</vt:lpstr>
      <vt:lpstr>Better</vt:lpstr>
      <vt:lpstr>Cheaper</vt:lpstr>
      <vt:lpstr>So it’s all good!</vt:lpstr>
      <vt:lpstr>Some questions to think about</vt:lpstr>
      <vt:lpstr>Some questions to think about</vt:lpstr>
      <vt:lpstr>Some questions to think about</vt:lpstr>
      <vt:lpstr>Some questions to think about</vt:lpstr>
      <vt:lpstr>Some questions to think about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“Big” necessarily “Bad”?</dc:title>
  <dc:creator>Geoff Huston</dc:creator>
  <cp:lastModifiedBy>Geoff Huston</cp:lastModifiedBy>
  <cp:revision>47</cp:revision>
  <dcterms:created xsi:type="dcterms:W3CDTF">2021-05-27T23:52:27Z</dcterms:created>
  <dcterms:modified xsi:type="dcterms:W3CDTF">2021-09-01T23:19:23Z</dcterms:modified>
</cp:coreProperties>
</file>